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8A7D4-8451-48DA-BF37-67052AB5F88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F00B4-FDE6-4EC4-86E3-4C0C3A3F5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BE282-8137-4E40-9781-5CA70EACFD4C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A3B9D-FA53-4BCC-ADDE-F54C857C8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D229A-5A1F-45BD-9836-16F797EDA9DC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C6D3F-6CEA-4780-8AF8-16F4F08EC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5F863-D698-4499-A3B1-AB04148F0304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6652-BEA8-40DD-B111-9CB6CB4F8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78C92-647F-4B1B-BB6A-6006DADAE829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B09FD-4C18-4035-B161-846B55D55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E77A0-6525-4EB5-82EC-9C2C59EA1F9C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5C742-8E49-4D8B-B3E2-CD3D89CE9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3387B-595E-4BE1-BD21-3B670D54297F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89020-0FD4-4E79-962F-2DBE214A8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22ECF-5720-48FB-A2A2-9FEFB69B578F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F0917-71B9-44BD-9520-2D33664C4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4F92A-00B5-45EA-8800-7B73138504F8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36892-0CC1-40AD-8396-076C1726A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16ECF-FB5F-49B7-A2BB-B82CA056C965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A36CE-D91B-45F4-926A-8653C9240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96DEC-7184-43EC-A46C-9CBB8A448F79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3E45B-ADB3-4206-824E-05B2909C3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56FCBA-12C7-4180-B661-33296CE361A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402888-9644-444F-8611-85572D76B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Выдающиеся открытия в области авиастроения в годы </a:t>
            </a:r>
            <a:r>
              <a:rPr lang="ru-RU" dirty="0" err="1" smtClean="0"/>
              <a:t>ВОв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3" descr="800px-Mikulin_AM-38F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</a:rPr>
              <a:t>АМ-38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3" descr="Pe-2-200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59875" cy="6858000"/>
          </a:xfrm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ПЕ-2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ТУ-2 </a:t>
            </a:r>
          </a:p>
        </p:txBody>
      </p:sp>
      <p:pic>
        <p:nvPicPr>
          <p:cNvPr id="24578" name="Содержимое 3" descr="Tupolev_Tu-2_(China_Aviation_Museum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58888"/>
            <a:ext cx="9144000" cy="559911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Содержимое 3" descr="1266242218_1d8fae8400f59e5d45b205e77b3_prev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57188"/>
            <a:ext cx="8863013" cy="6143625"/>
          </a:xfrm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Би-1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Содержимое 3" descr="Klimov_VK-107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</a:rPr>
              <a:t>М-107 (ВК_107А)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Содержимое 3" descr="Советский_истребитель_Як-9У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ЯК-9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4" name="Содержимое 3" descr="Memorial_La-7_open_7-may-200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8" name="Содержимое 3" descr="85c7f687a063bcd712116e97273_prev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54013" y="0"/>
            <a:ext cx="9498013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5818187"/>
          </a:xfrm>
        </p:spPr>
        <p:txBody>
          <a:bodyPr/>
          <a:lstStyle/>
          <a:p>
            <a:r>
              <a:rPr lang="ru-RU" sz="9600" smtClean="0">
                <a:solidFill>
                  <a:srgbClr val="FF3300"/>
                </a:solidFill>
                <a:latin typeface="Arial" charset="0"/>
              </a:rPr>
              <a:t>Спасибо</a:t>
            </a:r>
            <a:br>
              <a:rPr lang="ru-RU" sz="9600" smtClean="0">
                <a:solidFill>
                  <a:srgbClr val="FF3300"/>
                </a:solidFill>
                <a:latin typeface="Arial" charset="0"/>
              </a:rPr>
            </a:br>
            <a:r>
              <a:rPr lang="ru-RU" sz="9600" smtClean="0">
                <a:solidFill>
                  <a:srgbClr val="FF3300"/>
                </a:solidFill>
                <a:latin typeface="Arial" charset="0"/>
              </a:rPr>
              <a:t>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Содержимое 5" descr="bf109-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2875" y="0"/>
            <a:ext cx="9812338" cy="6858000"/>
          </a:xfrm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BF-109F</a:t>
            </a:r>
            <a:r>
              <a:rPr lang="ru-RU" smtClean="0">
                <a:latin typeface="Arial" charset="0"/>
              </a:rPr>
              <a:t> «Мессершмит»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Содержимое 3" descr="stuka_03.790x52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500063" y="0"/>
            <a:ext cx="10320338" cy="6858000"/>
          </a:xfrm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 87 G-2 </a:t>
            </a:r>
            <a:r>
              <a:rPr lang="ru-RU" smtClean="0"/>
              <a:t>«юнкерс»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Содержимое 3" descr="0_33570_f37c8c6a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710738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Содержимое 4" descr="Klimov_VK-105PF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ВК-105ПФ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3" descr="2-2_25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571500" y="0"/>
            <a:ext cx="10293350" cy="6858000"/>
          </a:xfrm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ЯК-9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" name="Рисунок 3" descr="la5_vr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357166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Ла-5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Содержимое 3" descr="ASh-82_Kbe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Содержимое 3" descr="43409818_1241449687_il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14313"/>
            <a:ext cx="9088438" cy="6143625"/>
          </a:xfrm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Ил-2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32</Words>
  <Application>Microsoft Office PowerPoint</Application>
  <PresentationFormat>Экран (4:3)</PresentationFormat>
  <Paragraphs>14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Выдающиеся открытия в области авиастроения в годы ВОв</vt:lpstr>
      <vt:lpstr>BF-109F «Мессершмит»</vt:lpstr>
      <vt:lpstr>Ju 87 G-2 «юнкерс» </vt:lpstr>
      <vt:lpstr>Слайд 4</vt:lpstr>
      <vt:lpstr>ВК-105ПФ </vt:lpstr>
      <vt:lpstr>ЯК-9 </vt:lpstr>
      <vt:lpstr>Слайд 7</vt:lpstr>
      <vt:lpstr>Слайд 8</vt:lpstr>
      <vt:lpstr>Ил-2</vt:lpstr>
      <vt:lpstr>АМ-38 </vt:lpstr>
      <vt:lpstr>ПЕ-2 </vt:lpstr>
      <vt:lpstr>ТУ-2 </vt:lpstr>
      <vt:lpstr>Би-1</vt:lpstr>
      <vt:lpstr>М-107 (ВК_107А) </vt:lpstr>
      <vt:lpstr>ЯК-9 </vt:lpstr>
      <vt:lpstr>Слайд 16</vt:lpstr>
      <vt:lpstr>Слайд 17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Андрей</cp:lastModifiedBy>
  <cp:revision>13</cp:revision>
  <dcterms:created xsi:type="dcterms:W3CDTF">2013-01-31T11:42:11Z</dcterms:created>
  <dcterms:modified xsi:type="dcterms:W3CDTF">2013-02-07T17:13:12Z</dcterms:modified>
</cp:coreProperties>
</file>