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60" r:id="rId6"/>
    <p:sldId id="261" r:id="rId7"/>
    <p:sldId id="263" r:id="rId8"/>
    <p:sldId id="264" r:id="rId9"/>
    <p:sldId id="265" r:id="rId10"/>
    <p:sldId id="268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1046;&#1091;&#1082;&#1086;&#1074;&#1089;&#1082;&#1080;&#1077;%20&#1095;&#1090;&#1077;&#1085;&#1080;&#1103;%20&#1050;&#1080;&#1089;&#1083;&#1099;&#1081;%20&#1042;&#1083;&#1072;&#1076;\&#1055;&#1077;&#1089;&#1085;&#1103;%20&#1074;&#1086;&#1077;&#1085;&#1085;&#1099;&#1093;%20&#1083;&#1077;&#1090;%20-%20&#1042;&#1099;&#1093;&#1086;&#1076;&#1080;&#1083;&#1072;%20&#1085;&#1072;%20&#1073;&#1077;&#1088;&#1077;&#1075;%20&#1050;&#1072;&#1090;&#1102;&#1096;&#1072;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1046;&#1091;&#1082;&#1086;&#1074;&#1089;&#1082;&#1080;&#1077;%20&#1095;&#1090;&#1077;&#1085;&#1080;&#1103;%20&#1050;&#1080;&#1089;&#1083;&#1099;&#1081;%20&#1042;&#1083;&#1072;&#1076;\&#1055;&#1077;&#1089;&#1085;&#1080;%20&#1042;&#1086;&#1077;&#1085;&#1085;&#1099;&#1093;%20&#1051;&#1077;&#1090;%20-%20&#1057;&#1074;&#1103;&#1097;&#1077;&#1085;&#1085;&#1072;&#1103;%20&#1042;&#1086;&#1081;&#1085;&#1072;.mp3" TargetMode="Externa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Выдающиеся произведения литературы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 ГОДЫ ВЕЛИКОЙ ОТЕЧЕСТВЕННОЙ ВОЙНЫ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ПОБЕДА</a:t>
            </a:r>
            <a:endParaRPr lang="ru-RU" dirty="0"/>
          </a:p>
        </p:txBody>
      </p:sp>
      <p:pic>
        <p:nvPicPr>
          <p:cNvPr id="4" name="Содержимое 3" descr="19_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373606"/>
            <a:ext cx="6840760" cy="4935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7200" dirty="0" smtClean="0"/>
              <a:t>Спасибо за</a:t>
            </a:r>
            <a:br>
              <a:rPr lang="ru-RU" sz="7200" dirty="0" smtClean="0"/>
            </a:br>
            <a:r>
              <a:rPr lang="ru-RU" sz="7200" dirty="0" smtClean="0"/>
              <a:t>внимание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НАЧАЛО </a:t>
            </a:r>
            <a:endParaRPr lang="ru-RU" dirty="0"/>
          </a:p>
        </p:txBody>
      </p:sp>
      <p:pic>
        <p:nvPicPr>
          <p:cNvPr id="4" name="Содержимое 3" descr="24efa5589a5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37074" y="1700807"/>
            <a:ext cx="7307334" cy="4530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Михаил Васильевич Исаковский</a:t>
            </a:r>
            <a:endParaRPr lang="ru-RU" dirty="0"/>
          </a:p>
        </p:txBody>
      </p:sp>
      <p:pic>
        <p:nvPicPr>
          <p:cNvPr id="4" name="Содержимое 3" descr="ii_2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412776"/>
            <a:ext cx="4680520" cy="5122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Катюша</a:t>
            </a:r>
            <a:endParaRPr lang="ru-RU" dirty="0"/>
          </a:p>
        </p:txBody>
      </p:sp>
      <p:pic>
        <p:nvPicPr>
          <p:cNvPr id="4" name="Содержимое 3" descr="127747867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63688" y="1628800"/>
            <a:ext cx="5760640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Песня военных лет - Выходила на берег Катюш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7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Василий Иванович </a:t>
            </a:r>
            <a:r>
              <a:rPr lang="ru-RU" dirty="0" smtClean="0"/>
              <a:t>Лебедев-Кумач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1008501_I4000RB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600200"/>
            <a:ext cx="4104456" cy="4708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Священная война</a:t>
            </a:r>
            <a:endParaRPr lang="ru-RU" dirty="0"/>
          </a:p>
        </p:txBody>
      </p:sp>
      <p:pic>
        <p:nvPicPr>
          <p:cNvPr id="5" name="Песни Военных Лет - 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355976" y="3356992"/>
            <a:ext cx="304800" cy="304800"/>
          </a:xfrm>
          <a:prstGeom prst="rect">
            <a:avLst/>
          </a:prstGeom>
        </p:spPr>
      </p:pic>
      <p:pic>
        <p:nvPicPr>
          <p:cNvPr id="7" name="Содержимое 6" descr="ed69f9e592b37e4d67575ee3168_prev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259632" y="1556792"/>
            <a:ext cx="6768752" cy="4717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8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Александр </a:t>
            </a:r>
            <a:r>
              <a:rPr lang="ru-RU" dirty="0" err="1" smtClean="0"/>
              <a:t>Трифонович</a:t>
            </a:r>
            <a:r>
              <a:rPr lang="ru-RU" dirty="0" smtClean="0"/>
              <a:t> Твардовский</a:t>
            </a:r>
            <a:endParaRPr lang="ru-RU" dirty="0"/>
          </a:p>
        </p:txBody>
      </p:sp>
      <p:pic>
        <p:nvPicPr>
          <p:cNvPr id="4" name="Содержимое 3" descr="image1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494716"/>
            <a:ext cx="5594468" cy="5015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Тот день, когда окончилась война</a:t>
            </a:r>
            <a:endParaRPr lang="ru-RU" dirty="0"/>
          </a:p>
        </p:txBody>
      </p:sp>
      <p:pic>
        <p:nvPicPr>
          <p:cNvPr id="4" name="Содержимое 3" descr="74014422_x1163_11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916832"/>
            <a:ext cx="6480720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Василий Теркин</a:t>
            </a:r>
            <a:endParaRPr lang="ru-RU" dirty="0"/>
          </a:p>
        </p:txBody>
      </p:sp>
      <p:pic>
        <p:nvPicPr>
          <p:cNvPr id="4" name="Содержимое 3" descr="28288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600200"/>
            <a:ext cx="6264696" cy="4708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38</TotalTime>
  <Words>32</Words>
  <Application>Microsoft Office PowerPoint</Application>
  <PresentationFormat>Экран (4:3)</PresentationFormat>
  <Paragraphs>12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Выдающиеся произведения литературы</vt:lpstr>
      <vt:lpstr>НАЧАЛО </vt:lpstr>
      <vt:lpstr>Михаил Васильевич Исаковский</vt:lpstr>
      <vt:lpstr>Катюша</vt:lpstr>
      <vt:lpstr>Василий Иванович Лебедев-Кумач </vt:lpstr>
      <vt:lpstr>Священная война</vt:lpstr>
      <vt:lpstr>Александр Трифонович Твардовский</vt:lpstr>
      <vt:lpstr>Тот день, когда окончилась война</vt:lpstr>
      <vt:lpstr>Василий Теркин</vt:lpstr>
      <vt:lpstr>ПОБЕДА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Выдающиеся произведения литературы</dc:title>
  <dc:creator>влад</dc:creator>
  <cp:lastModifiedBy>User</cp:lastModifiedBy>
  <cp:revision>7</cp:revision>
  <dcterms:created xsi:type="dcterms:W3CDTF">2013-02-09T18:55:43Z</dcterms:created>
  <dcterms:modified xsi:type="dcterms:W3CDTF">2013-02-12T14:01:07Z</dcterms:modified>
</cp:coreProperties>
</file>